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51" r:id="rId2"/>
    <p:sldId id="322" r:id="rId3"/>
    <p:sldId id="354" r:id="rId4"/>
    <p:sldId id="433" r:id="rId5"/>
    <p:sldId id="357" r:id="rId6"/>
    <p:sldId id="361" r:id="rId7"/>
    <p:sldId id="362" r:id="rId8"/>
    <p:sldId id="442" r:id="rId9"/>
    <p:sldId id="324" r:id="rId10"/>
    <p:sldId id="363" r:id="rId11"/>
    <p:sldId id="326" r:id="rId12"/>
    <p:sldId id="332" r:id="rId13"/>
    <p:sldId id="334" r:id="rId14"/>
    <p:sldId id="367" r:id="rId15"/>
    <p:sldId id="333" r:id="rId16"/>
    <p:sldId id="390" r:id="rId17"/>
    <p:sldId id="391" r:id="rId18"/>
    <p:sldId id="394" r:id="rId19"/>
    <p:sldId id="396" r:id="rId20"/>
    <p:sldId id="397" r:id="rId21"/>
    <p:sldId id="398" r:id="rId22"/>
    <p:sldId id="399" r:id="rId23"/>
    <p:sldId id="429" r:id="rId24"/>
    <p:sldId id="415" r:id="rId25"/>
    <p:sldId id="424" r:id="rId26"/>
    <p:sldId id="427" r:id="rId27"/>
    <p:sldId id="432" r:id="rId28"/>
    <p:sldId id="403" r:id="rId29"/>
    <p:sldId id="404" r:id="rId30"/>
    <p:sldId id="402" r:id="rId31"/>
    <p:sldId id="349" r:id="rId32"/>
    <p:sldId id="405" r:id="rId33"/>
    <p:sldId id="436" r:id="rId34"/>
    <p:sldId id="441" r:id="rId35"/>
    <p:sldId id="437" r:id="rId36"/>
    <p:sldId id="406" r:id="rId37"/>
    <p:sldId id="366" r:id="rId38"/>
    <p:sldId id="328" r:id="rId39"/>
    <p:sldId id="419" r:id="rId40"/>
    <p:sldId id="42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22</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1963783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13-8-2024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13-8-2024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13-8-2024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704569"/>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630" y="1587978"/>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4970273" y="1384252"/>
            <a:ext cx="3151937" cy="135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4970273" y="2742191"/>
            <a:ext cx="3151937" cy="164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8122210" y="138425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a:cxnSpLocks/>
          </p:cNvCxnSpPr>
          <p:nvPr/>
        </p:nvCxnSpPr>
        <p:spPr>
          <a:xfrm flipV="1">
            <a:off x="4995779" y="4473258"/>
            <a:ext cx="3126431" cy="540"/>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6253465" y="4551064"/>
            <a:ext cx="4651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8516678" y="138425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8516677" y="261892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8154107" y="138425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8154107" y="437886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2B524E-87D5-9101-FE96-6A8BDE1C2E92}"/>
              </a:ext>
            </a:extLst>
          </p:cNvPr>
          <p:cNvCxnSpPr/>
          <p:nvPr/>
        </p:nvCxnSpPr>
        <p:spPr>
          <a:xfrm>
            <a:off x="4970273" y="2742191"/>
            <a:ext cx="0" cy="173106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8" y="2001777"/>
            <a:ext cx="3683648"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cxnSp>
        <p:nvCxnSpPr>
          <p:cNvPr id="4" name="Straight Connector 3">
            <a:extLst>
              <a:ext uri="{FF2B5EF4-FFF2-40B4-BE49-F238E27FC236}">
                <a16:creationId xmlns:a16="http://schemas.microsoft.com/office/drawing/2014/main" id="{B4CD9007-E302-66FB-2C6B-9E8D0D03D75F}"/>
              </a:ext>
            </a:extLst>
          </p:cNvPr>
          <p:cNvCxnSpPr>
            <a:stCxn id="9" idx="1"/>
            <a:endCxn id="9" idx="3"/>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5BAF38-DDA6-0984-2345-CD9B6E7591B6}"/>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ECB8D4-45E4-7335-3453-905C5BDE6DFC}"/>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4" y="6299606"/>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82DBF6-185F-244B-8082-D708A2E09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895" y="857250"/>
            <a:ext cx="11491870" cy="5548419"/>
          </a:xfrm>
          <a:prstGeom prst="rect">
            <a:avLst/>
          </a:prstGeom>
        </p:spPr>
      </p:pic>
    </p:spTree>
    <p:extLst>
      <p:ext uri="{BB962C8B-B14F-4D97-AF65-F5344CB8AC3E}">
        <p14:creationId xmlns:p14="http://schemas.microsoft.com/office/powerpoint/2010/main" val="39729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9610" y="2042853"/>
            <a:ext cx="5165295" cy="2493869"/>
          </a:xfrm>
          <a:prstGeom prst="rect">
            <a:avLst/>
          </a:prstGeom>
        </p:spPr>
      </p:pic>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6" y="1987804"/>
            <a:ext cx="6337841"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978" y="1987804"/>
            <a:ext cx="6337841"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16257" y="-1451838"/>
            <a:ext cx="12700" cy="6879284"/>
          </a:xfrm>
          <a:prstGeom prst="curvedConnector3">
            <a:avLst>
              <a:gd name="adj1" fmla="val 41441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16257" y="1608151"/>
            <a:ext cx="12700" cy="6879284"/>
          </a:xfrm>
          <a:prstGeom prst="curvedConnector3">
            <a:avLst>
              <a:gd name="adj1" fmla="val 3139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5700</TotalTime>
  <Words>1445</Words>
  <Application>Microsoft Office PowerPoint</Application>
  <PresentationFormat>Widescreen</PresentationFormat>
  <Paragraphs>302</Paragraphs>
  <Slides>40</Slides>
  <Notes>36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等线</vt:lpstr>
      <vt:lpstr>等线 Light</vt:lpstr>
      <vt:lpstr>Arial</vt:lpstr>
      <vt:lpstr>Times New Roman</vt:lpstr>
      <vt:lpstr>Wingdings</vt:lpstr>
      <vt:lpstr>Office Theme</vt:lpstr>
      <vt:lpstr>LiDAR-Enhanced Closed Loop Wake Mixing Control</vt:lpstr>
      <vt:lpstr>Wake Effect</vt:lpstr>
      <vt:lpstr>Wind Farm Flow Control</vt:lpstr>
      <vt:lpstr>Wake Mixing</vt:lpstr>
      <vt:lpstr>Wake Mixing</vt:lpstr>
      <vt:lpstr>Helix --- MBC Transform</vt:lpstr>
      <vt:lpstr>Helix --- Inverse MBC Transform</vt:lpstr>
      <vt:lpstr>MBC Transform</vt:lpstr>
      <vt:lpstr>Helix --- Block Diagram</vt:lpstr>
      <vt:lpstr>Gap of the Helix</vt:lpstr>
      <vt:lpstr>Feedback --- LiDAR</vt:lpstr>
      <vt:lpstr>Research Question</vt:lpstr>
      <vt:lpstr>LiDAR Choosing</vt:lpstr>
      <vt:lpstr>Research Question</vt:lpstr>
      <vt:lpstr>Practical Tool</vt:lpstr>
      <vt:lpstr>Simulation Setup</vt:lpstr>
      <vt:lpstr>Demo of LiDAR</vt:lpstr>
      <vt:lpstr>What to control?</vt:lpstr>
      <vt:lpstr>New Transform</vt:lpstr>
      <vt:lpstr>New Transform</vt:lpstr>
      <vt:lpstr>New Transform</vt:lpstr>
      <vt:lpstr>New Transform</vt:lpstr>
      <vt:lpstr>What to control?</vt:lpstr>
      <vt:lpstr>HF beta – HF center</vt:lpstr>
      <vt:lpstr>HF beta – HF center</vt:lpstr>
      <vt:lpstr>HF beta – HF center</vt:lpstr>
      <vt:lpstr>HF beta – HF center Analysis</vt:lpstr>
      <vt:lpstr>Research Question</vt:lpstr>
      <vt:lpstr>Control System Design</vt:lpstr>
      <vt:lpstr>Dead-time Delay</vt:lpstr>
      <vt:lpstr>Smith Predictor (CL Yaw Ctrl)</vt:lpstr>
      <vt:lpstr>Model-based Control</vt:lpstr>
      <vt:lpstr>System IDE --- data processing</vt:lpstr>
      <vt:lpstr>System IDE</vt:lpstr>
      <vt:lpstr>System IDE</vt:lpstr>
      <vt:lpstr>Next Step</vt:lpstr>
      <vt:lpstr>Thanks for listening :)</vt:lpstr>
      <vt:lpstr>PowerPoint Presentation</vt:lpstr>
      <vt:lpstr>Why closed-loop control?</vt:lpstr>
      <vt:lpstr>Why closed-loop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373</cp:revision>
  <dcterms:created xsi:type="dcterms:W3CDTF">2024-06-06T10:17:08Z</dcterms:created>
  <dcterms:modified xsi:type="dcterms:W3CDTF">2024-08-13T10:20:52Z</dcterms:modified>
</cp:coreProperties>
</file>